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http://customooxmlschemas.google.com/">
      <go:slidesCustomData xmlns:go="http://customooxmlschemas.google.com/" r:id="rId7" roundtripDataSignature="AMtx7misZ8xY2nIKm7k2MbPUQVnCywR9K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6" name="Google Shape;16;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
          <p:cNvSpPr txBox="1"/>
          <p:nvPr/>
        </p:nvSpPr>
        <p:spPr>
          <a:xfrm>
            <a:off x="664050" y="2479375"/>
            <a:ext cx="5529900" cy="6337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lang="nl" sz="3600"/>
              <a:t>Eerlijk delen Quiz</a:t>
            </a:r>
            <a:endParaRPr b="0" i="0" sz="36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a:p>
            <a:pPr indent="0" lvl="0" marL="0" rtl="0" algn="ctr">
              <a:spcBef>
                <a:spcPts val="0"/>
              </a:spcBef>
              <a:spcAft>
                <a:spcPts val="0"/>
              </a:spcAft>
              <a:buClr>
                <a:srgbClr val="000000"/>
              </a:buClr>
              <a:buSzPts val="1600"/>
              <a:buFont typeface="Arial"/>
              <a:buNone/>
            </a:pPr>
            <a:r>
              <a:rPr i="1" lang="nl" sz="1100">
                <a:solidFill>
                  <a:srgbClr val="F39430"/>
                </a:solidFill>
              </a:rPr>
              <a:t>1 Koningen 17:13 en 14</a:t>
            </a:r>
            <a:endParaRPr i="1" sz="1100">
              <a:solidFill>
                <a:srgbClr val="F39430"/>
              </a:solidFill>
            </a:endParaRPr>
          </a:p>
          <a:p>
            <a:pPr indent="0" lvl="0" marL="0" marR="0" rtl="0" algn="ctr">
              <a:lnSpc>
                <a:spcPct val="100000"/>
              </a:lnSpc>
              <a:spcBef>
                <a:spcPts val="0"/>
              </a:spcBef>
              <a:spcAft>
                <a:spcPts val="0"/>
              </a:spcAft>
              <a:buNone/>
            </a:pPr>
            <a:r>
              <a:rPr i="1" lang="nl" sz="1100">
                <a:solidFill>
                  <a:srgbClr val="F39430"/>
                </a:solidFill>
              </a:rPr>
              <a:t>Toen zei Elia tegen haar: ‘Maakt u zich geen zorgen. Ga naar huis en doe wat u van plan was. Maar bak eerst wat brood voor mij en breng me dat. Dan kunt u daarna iets klaarmaken voor uzelf en uw zoon. Want er zal steeds genoeg meel en olie zijn, ook al valt er nog geen regen op het land. Dat heeft de Heer, de God van Israël, beloofd.’</a:t>
            </a:r>
            <a:endParaRPr i="1" sz="1100">
              <a:solidFill>
                <a:srgbClr val="F39430"/>
              </a:solidFill>
            </a:endParaRPr>
          </a:p>
          <a:p>
            <a:pPr indent="0" lvl="0" marL="0" marR="0" rtl="0" algn="ctr">
              <a:lnSpc>
                <a:spcPct val="100000"/>
              </a:lnSpc>
              <a:spcBef>
                <a:spcPts val="0"/>
              </a:spcBef>
              <a:spcAft>
                <a:spcPts val="0"/>
              </a:spcAft>
              <a:buNone/>
            </a:pPr>
            <a:r>
              <a:t/>
            </a:r>
            <a:endParaRPr i="1" sz="1200">
              <a:solidFill>
                <a:srgbClr val="F39430"/>
              </a:solidFill>
            </a:endParaRPr>
          </a:p>
          <a:p>
            <a:pPr indent="0" lvl="0" marL="0" marR="0" rtl="0" algn="ctr">
              <a:lnSpc>
                <a:spcPct val="100000"/>
              </a:lnSpc>
              <a:spcBef>
                <a:spcPts val="0"/>
              </a:spcBef>
              <a:spcAft>
                <a:spcPts val="0"/>
              </a:spcAft>
              <a:buClr>
                <a:srgbClr val="000000"/>
              </a:buClr>
              <a:buSzPts val="1600"/>
              <a:buFont typeface="Arial"/>
              <a:buNone/>
            </a:pPr>
            <a:r>
              <a:t/>
            </a:r>
            <a:endParaRPr b="0" i="1"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lang="nl" sz="1200"/>
              <a:t>Toelichting</a:t>
            </a:r>
            <a:endParaRPr b="1" sz="1200"/>
          </a:p>
          <a:p>
            <a:pPr indent="0" lvl="0" marL="0" marR="0" rtl="0" algn="l">
              <a:lnSpc>
                <a:spcPct val="100000"/>
              </a:lnSpc>
              <a:spcBef>
                <a:spcPts val="0"/>
              </a:spcBef>
              <a:spcAft>
                <a:spcPts val="0"/>
              </a:spcAft>
              <a:buClr>
                <a:srgbClr val="000000"/>
              </a:buClr>
              <a:buSzPts val="1600"/>
              <a:buFont typeface="Arial"/>
              <a:buNone/>
            </a:pPr>
            <a:r>
              <a:rPr lang="nl" sz="1200"/>
              <a:t>De weduwe mag delen van iets wat zij al in huis heeft, haar meel en olie.</a:t>
            </a:r>
            <a:endParaRPr b="1" sz="1200"/>
          </a:p>
          <a:p>
            <a:pPr indent="0" lvl="0" marL="0" marR="0" rtl="0" algn="l">
              <a:lnSpc>
                <a:spcPct val="100000"/>
              </a:lnSpc>
              <a:spcBef>
                <a:spcPts val="0"/>
              </a:spcBef>
              <a:spcAft>
                <a:spcPts val="0"/>
              </a:spcAft>
              <a:buClr>
                <a:srgbClr val="000000"/>
              </a:buClr>
              <a:buSzPts val="1600"/>
              <a:buFont typeface="Arial"/>
              <a:buNone/>
            </a:pPr>
            <a:r>
              <a:t/>
            </a:r>
            <a:endParaRPr b="1" sz="1200"/>
          </a:p>
          <a:p>
            <a:pPr indent="0" lvl="0" marL="0" marR="0" rtl="0" algn="l">
              <a:lnSpc>
                <a:spcPct val="100000"/>
              </a:lnSpc>
              <a:spcBef>
                <a:spcPts val="0"/>
              </a:spcBef>
              <a:spcAft>
                <a:spcPts val="0"/>
              </a:spcAft>
              <a:buClr>
                <a:srgbClr val="000000"/>
              </a:buClr>
              <a:buSzPts val="1600"/>
              <a:buFont typeface="Arial"/>
              <a:buNone/>
            </a:pPr>
            <a:r>
              <a:rPr b="1" i="0" lang="nl" sz="1200" u="none" cap="none" strike="noStrike">
                <a:solidFill>
                  <a:srgbClr val="000000"/>
                </a:solidFill>
                <a:latin typeface="Arial"/>
                <a:ea typeface="Arial"/>
                <a:cs typeface="Arial"/>
                <a:sym typeface="Arial"/>
              </a:rPr>
              <a:t>Opdracht</a:t>
            </a:r>
            <a:br>
              <a:rPr b="1" i="0" lang="nl" sz="1200" u="none" cap="none" strike="noStrike">
                <a:solidFill>
                  <a:srgbClr val="000000"/>
                </a:solidFill>
                <a:latin typeface="Arial"/>
                <a:ea typeface="Arial"/>
                <a:cs typeface="Arial"/>
                <a:sym typeface="Arial"/>
              </a:rPr>
            </a:br>
            <a:endParaRPr b="1" sz="1200"/>
          </a:p>
          <a:p>
            <a:pPr indent="-304800" lvl="0" marL="457200" marR="0" rtl="0" algn="l">
              <a:lnSpc>
                <a:spcPct val="100000"/>
              </a:lnSpc>
              <a:spcBef>
                <a:spcPts val="0"/>
              </a:spcBef>
              <a:spcAft>
                <a:spcPts val="0"/>
              </a:spcAft>
              <a:buSzPts val="1200"/>
              <a:buChar char="●"/>
            </a:pPr>
            <a:r>
              <a:rPr lang="nl" sz="1200"/>
              <a:t>Vul de Eerlijk delen Quiz individueel in</a:t>
            </a:r>
            <a:endParaRPr sz="1200"/>
          </a:p>
          <a:p>
            <a:pPr indent="-304800" lvl="0" marL="457200" marR="0" rtl="0" algn="l">
              <a:lnSpc>
                <a:spcPct val="100000"/>
              </a:lnSpc>
              <a:spcBef>
                <a:spcPts val="0"/>
              </a:spcBef>
              <a:spcAft>
                <a:spcPts val="0"/>
              </a:spcAft>
              <a:buSzPts val="1200"/>
              <a:buChar char="●"/>
            </a:pPr>
            <a:r>
              <a:rPr lang="nl" sz="1200"/>
              <a:t>Lever hem na afloop in</a:t>
            </a:r>
            <a:endParaRPr sz="1200"/>
          </a:p>
          <a:p>
            <a:pPr indent="0" lvl="0" marL="0" marR="0" rtl="0" algn="l">
              <a:lnSpc>
                <a:spcPct val="100000"/>
              </a:lnSpc>
              <a:spcBef>
                <a:spcPts val="0"/>
              </a:spcBef>
              <a:spcAft>
                <a:spcPts val="0"/>
              </a:spcAft>
              <a:buClr>
                <a:srgbClr val="000000"/>
              </a:buClr>
              <a:buSzPts val="16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nl" sz="1200" u="none" cap="none" strike="noStrike">
                <a:solidFill>
                  <a:srgbClr val="000000"/>
                </a:solidFill>
                <a:latin typeface="Arial"/>
                <a:ea typeface="Arial"/>
                <a:cs typeface="Arial"/>
                <a:sym typeface="Arial"/>
              </a:rPr>
              <a:t>Om door te praten</a:t>
            </a:r>
            <a:endParaRPr b="1" sz="1200"/>
          </a:p>
          <a:p>
            <a:pPr indent="-298450" lvl="0" marL="457200" rtl="0" algn="l">
              <a:lnSpc>
                <a:spcPct val="115000"/>
              </a:lnSpc>
              <a:spcBef>
                <a:spcPts val="1200"/>
              </a:spcBef>
              <a:spcAft>
                <a:spcPts val="0"/>
              </a:spcAft>
              <a:buSzPts val="1100"/>
              <a:buChar char="●"/>
            </a:pPr>
            <a:r>
              <a:rPr lang="nl" sz="1200"/>
              <a:t>Hoe vind jij het om iets te delen? </a:t>
            </a:r>
            <a:endParaRPr sz="1200"/>
          </a:p>
          <a:p>
            <a:pPr indent="-298450" lvl="0" marL="457200" rtl="0" algn="l">
              <a:lnSpc>
                <a:spcPct val="115000"/>
              </a:lnSpc>
              <a:spcBef>
                <a:spcPts val="0"/>
              </a:spcBef>
              <a:spcAft>
                <a:spcPts val="0"/>
              </a:spcAft>
              <a:buSzPts val="1100"/>
              <a:buChar char="●"/>
            </a:pPr>
            <a:r>
              <a:rPr lang="nl" sz="1200"/>
              <a:t>Wat zou je zelf kunnen delen met anderen? </a:t>
            </a:r>
            <a:endParaRPr sz="1200"/>
          </a:p>
          <a:p>
            <a:pPr indent="0" lvl="0" marL="0" marR="0" rtl="0" algn="l">
              <a:lnSpc>
                <a:spcPct val="100000"/>
              </a:lnSpc>
              <a:spcBef>
                <a:spcPts val="1200"/>
              </a:spcBef>
              <a:spcAft>
                <a:spcPts val="0"/>
              </a:spcAft>
              <a:buClr>
                <a:srgbClr val="000000"/>
              </a:buClr>
              <a:buSzPts val="1600"/>
              <a:buFont typeface="Arial"/>
              <a:buNone/>
            </a:pPr>
            <a:r>
              <a:t/>
            </a:r>
            <a:endParaRPr b="1" sz="1200"/>
          </a:p>
        </p:txBody>
      </p:sp>
      <p:pic>
        <p:nvPicPr>
          <p:cNvPr id="55" name="Google Shape;55;p1"/>
          <p:cNvPicPr preferRelativeResize="0"/>
          <p:nvPr/>
        </p:nvPicPr>
        <p:blipFill>
          <a:blip r:embed="rId4">
            <a:alphaModFix/>
          </a:blip>
          <a:stretch>
            <a:fillRect/>
          </a:stretch>
        </p:blipFill>
        <p:spPr>
          <a:xfrm>
            <a:off x="2124075" y="8239125"/>
            <a:ext cx="2457449" cy="13685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